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8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9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0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1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6"/>
    <p:sldMasterId id="2147483892" r:id="rId7"/>
    <p:sldMasterId id="2147483832" r:id="rId8"/>
    <p:sldMasterId id="2147483820" r:id="rId9"/>
    <p:sldMasterId id="2147483760" r:id="rId10"/>
    <p:sldMasterId id="2147483728" r:id="rId11"/>
    <p:sldMasterId id="2147483977" r:id="rId12"/>
    <p:sldMasterId id="2147483941" r:id="rId13"/>
    <p:sldMasterId id="2147483953" r:id="rId14"/>
    <p:sldMasterId id="2147483904" r:id="rId15"/>
    <p:sldMasterId id="2147483928" r:id="rId16"/>
    <p:sldMasterId id="2147483916" r:id="rId17"/>
    <p:sldMasterId id="2147483880" r:id="rId18"/>
    <p:sldMasterId id="2147483868" r:id="rId19"/>
    <p:sldMasterId id="2147483856" r:id="rId20"/>
    <p:sldMasterId id="2147483844" r:id="rId21"/>
    <p:sldMasterId id="2147483808" r:id="rId22"/>
    <p:sldMasterId id="2147483796" r:id="rId23"/>
    <p:sldMasterId id="2147483784" r:id="rId24"/>
    <p:sldMasterId id="2147483772" r:id="rId25"/>
    <p:sldMasterId id="2147483736" r:id="rId26"/>
    <p:sldMasterId id="2147483748" r:id="rId27"/>
  </p:sldMasterIdLst>
  <p:notesMasterIdLst>
    <p:notesMasterId r:id="rId37"/>
  </p:notesMasterIdLst>
  <p:sldIdLst>
    <p:sldId id="501" r:id="rId28"/>
    <p:sldId id="594" r:id="rId29"/>
    <p:sldId id="591" r:id="rId30"/>
    <p:sldId id="586" r:id="rId31"/>
    <p:sldId id="587" r:id="rId32"/>
    <p:sldId id="589" r:id="rId33"/>
    <p:sldId id="592" r:id="rId34"/>
    <p:sldId id="593" r:id="rId35"/>
    <p:sldId id="590" r:id="rId3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orient="horz" pos="258">
          <p15:clr>
            <a:srgbClr val="A4A3A4"/>
          </p15:clr>
        </p15:guide>
        <p15:guide id="6" pos="2880">
          <p15:clr>
            <a:srgbClr val="A4A3A4"/>
          </p15:clr>
        </p15:guide>
        <p15:guide id="7" pos="288">
          <p15:clr>
            <a:srgbClr val="A4A3A4"/>
          </p15:clr>
        </p15:guide>
        <p15:guide id="8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Blu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10B2E0"/>
    <a:srgbClr val="FFFF99"/>
    <a:srgbClr val="C2D6EF"/>
    <a:srgbClr val="B90202"/>
    <a:srgbClr val="4DA0D4"/>
    <a:srgbClr val="D00000"/>
    <a:srgbClr val="38DCD6"/>
    <a:srgbClr val="2BBBE0"/>
    <a:srgbClr val="00E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0" autoAdjust="0"/>
    <p:restoredTop sz="91203" autoAdjust="0"/>
  </p:normalViewPr>
  <p:slideViewPr>
    <p:cSldViewPr snapToGrid="0" showGuides="1">
      <p:cViewPr varScale="1">
        <p:scale>
          <a:sx n="64" d="100"/>
          <a:sy n="64" d="100"/>
        </p:scale>
        <p:origin x="1308" y="40"/>
      </p:cViewPr>
      <p:guideLst>
        <p:guide orient="horz" pos="2160"/>
        <p:guide orient="horz" pos="864"/>
        <p:guide orient="horz" pos="816"/>
        <p:guide orient="horz" pos="3744"/>
        <p:guide orient="horz" pos="258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-6402"/>
    </p:cViewPr>
  </p:sorterViewPr>
  <p:notesViewPr>
    <p:cSldViewPr snapToGrid="0">
      <p:cViewPr varScale="1">
        <p:scale>
          <a:sx n="51" d="100"/>
          <a:sy n="51" d="100"/>
        </p:scale>
        <p:origin x="2928" y="7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Master" Target="slideMasters/slideMaster21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16.xml"/><Relationship Id="rId34" Type="http://schemas.openxmlformats.org/officeDocument/2006/relationships/slide" Target="slides/slide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Master" Target="slideMasters/slideMaster15.xml"/><Relationship Id="rId29" Type="http://schemas.openxmlformats.org/officeDocument/2006/relationships/slide" Target="slides/slide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Master" Target="slideMasters/slideMaster19.xml"/><Relationship Id="rId32" Type="http://schemas.openxmlformats.org/officeDocument/2006/relationships/slide" Target="slides/slide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Master" Target="slideMasters/slideMaster18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5.xml"/><Relationship Id="rId19" Type="http://schemas.openxmlformats.org/officeDocument/2006/relationships/slideMaster" Target="slideMasters/slideMaster14.xml"/><Relationship Id="rId31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Master" Target="slideMasters/slideMaster17.xml"/><Relationship Id="rId27" Type="http://schemas.openxmlformats.org/officeDocument/2006/relationships/slideMaster" Target="slideMasters/slideMaster22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Master" Target="slideMasters/slideMaster20.xml"/><Relationship Id="rId33" Type="http://schemas.openxmlformats.org/officeDocument/2006/relationships/slide" Target="slides/slide6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r">
              <a:defRPr sz="1300"/>
            </a:lvl1pPr>
          </a:lstStyle>
          <a:p>
            <a:fld id="{3D41FB95-A9B9-4B18-9622-01AF6211B2AD}" type="datetimeFigureOut">
              <a:rPr lang="en-US" smtClean="0"/>
              <a:pPr/>
              <a:t>2/11/2018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3" tIns="49521" rIns="99043" bIns="495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43" tIns="49521" rIns="99043" bIns="495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r">
              <a:defRPr sz="1300"/>
            </a:lvl1pPr>
          </a:lstStyle>
          <a:p>
            <a:fld id="{B1D41364-15E5-4D19-9F44-7E52E8E6B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021446" y="9721271"/>
            <a:ext cx="3073008" cy="5081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7488" tIns="50694" rIns="97488" bIns="50694" anchor="b" anchorCtr="0" compatLnSpc="1"/>
          <a:lstStyle/>
          <a:p>
            <a:pPr algn="r">
              <a:tabLst>
                <a:tab pos="0" algn="l"/>
                <a:tab pos="486269" algn="l"/>
                <a:tab pos="972929" algn="l"/>
                <a:tab pos="1459590" algn="l"/>
                <a:tab pos="1946250" algn="l"/>
                <a:tab pos="2432911" algn="l"/>
                <a:tab pos="2919571" algn="l"/>
                <a:tab pos="3406231" algn="l"/>
                <a:tab pos="3892891" algn="l"/>
                <a:tab pos="4379550" algn="l"/>
                <a:tab pos="4866211" algn="l"/>
                <a:tab pos="5352870" algn="l"/>
                <a:tab pos="5839531" algn="l"/>
                <a:tab pos="6326191" algn="l"/>
                <a:tab pos="6812851" algn="l"/>
                <a:tab pos="7299511" algn="l"/>
                <a:tab pos="7786172" algn="l"/>
                <a:tab pos="8272832" algn="l"/>
                <a:tab pos="8759491" algn="l"/>
                <a:tab pos="9246152" algn="l"/>
                <a:tab pos="9732812" algn="l"/>
              </a:tabLst>
            </a:pPr>
            <a:fld id="{648869C9-F639-4278-BC92-3DF2A40AC7BA}" type="slidenum">
              <a:rPr>
                <a:solidFill>
                  <a:prstClr val="black"/>
                </a:solidFill>
              </a:rPr>
              <a:pPr algn="r">
                <a:tabLst>
                  <a:tab pos="0" algn="l"/>
                  <a:tab pos="486269" algn="l"/>
                  <a:tab pos="972929" algn="l"/>
                  <a:tab pos="1459590" algn="l"/>
                  <a:tab pos="1946250" algn="l"/>
                  <a:tab pos="2432911" algn="l"/>
                  <a:tab pos="2919571" algn="l"/>
                  <a:tab pos="3406231" algn="l"/>
                  <a:tab pos="3892891" algn="l"/>
                  <a:tab pos="4379550" algn="l"/>
                  <a:tab pos="4866211" algn="l"/>
                  <a:tab pos="5352870" algn="l"/>
                  <a:tab pos="5839531" algn="l"/>
                  <a:tab pos="6326191" algn="l"/>
                  <a:tab pos="6812851" algn="l"/>
                  <a:tab pos="7299511" algn="l"/>
                  <a:tab pos="7786172" algn="l"/>
                  <a:tab pos="8272832" algn="l"/>
                  <a:tab pos="8759491" algn="l"/>
                  <a:tab pos="9246152" algn="l"/>
                  <a:tab pos="9732812" algn="l"/>
                </a:tabLst>
              </a:pPr>
              <a:t>1</a:t>
            </a:fld>
            <a:endParaRPr lang="fr-FR" sz="1300">
              <a:solidFill>
                <a:srgbClr val="000000"/>
              </a:solidFill>
              <a:latin typeface="Arial" pitchFamily="18"/>
              <a:ea typeface="ヒラギノ角ゴ ProN W3" pitchFamily="2"/>
              <a:cs typeface="ヒラギノ角ゴ ProN W3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09558" y="4861038"/>
            <a:ext cx="5674594" cy="284675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GB" kern="1200"/>
          </a:p>
        </p:txBody>
      </p:sp>
    </p:spTree>
    <p:extLst>
      <p:ext uri="{BB962C8B-B14F-4D97-AF65-F5344CB8AC3E}">
        <p14:creationId xmlns:p14="http://schemas.microsoft.com/office/powerpoint/2010/main" val="23039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021446" y="9721271"/>
            <a:ext cx="3073008" cy="5081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7488" tIns="50694" rIns="97488" bIns="50694" anchor="b" anchorCtr="0" compatLnSpc="1"/>
          <a:lstStyle/>
          <a:p>
            <a:pPr algn="r">
              <a:tabLst>
                <a:tab pos="0" algn="l"/>
                <a:tab pos="486269" algn="l"/>
                <a:tab pos="972929" algn="l"/>
                <a:tab pos="1459590" algn="l"/>
                <a:tab pos="1946250" algn="l"/>
                <a:tab pos="2432911" algn="l"/>
                <a:tab pos="2919571" algn="l"/>
                <a:tab pos="3406231" algn="l"/>
                <a:tab pos="3892891" algn="l"/>
                <a:tab pos="4379550" algn="l"/>
                <a:tab pos="4866211" algn="l"/>
                <a:tab pos="5352870" algn="l"/>
                <a:tab pos="5839531" algn="l"/>
                <a:tab pos="6326191" algn="l"/>
                <a:tab pos="6812851" algn="l"/>
                <a:tab pos="7299511" algn="l"/>
                <a:tab pos="7786172" algn="l"/>
                <a:tab pos="8272832" algn="l"/>
                <a:tab pos="8759491" algn="l"/>
                <a:tab pos="9246152" algn="l"/>
                <a:tab pos="9732812" algn="l"/>
              </a:tabLst>
            </a:pPr>
            <a:fld id="{648869C9-F639-4278-BC92-3DF2A40AC7BA}" type="slidenum">
              <a:rPr>
                <a:solidFill>
                  <a:prstClr val="black"/>
                </a:solidFill>
              </a:rPr>
              <a:pPr algn="r">
                <a:tabLst>
                  <a:tab pos="0" algn="l"/>
                  <a:tab pos="486269" algn="l"/>
                  <a:tab pos="972929" algn="l"/>
                  <a:tab pos="1459590" algn="l"/>
                  <a:tab pos="1946250" algn="l"/>
                  <a:tab pos="2432911" algn="l"/>
                  <a:tab pos="2919571" algn="l"/>
                  <a:tab pos="3406231" algn="l"/>
                  <a:tab pos="3892891" algn="l"/>
                  <a:tab pos="4379550" algn="l"/>
                  <a:tab pos="4866211" algn="l"/>
                  <a:tab pos="5352870" algn="l"/>
                  <a:tab pos="5839531" algn="l"/>
                  <a:tab pos="6326191" algn="l"/>
                  <a:tab pos="6812851" algn="l"/>
                  <a:tab pos="7299511" algn="l"/>
                  <a:tab pos="7786172" algn="l"/>
                  <a:tab pos="8272832" algn="l"/>
                  <a:tab pos="8759491" algn="l"/>
                  <a:tab pos="9246152" algn="l"/>
                  <a:tab pos="9732812" algn="l"/>
                </a:tabLst>
              </a:pPr>
              <a:t>2</a:t>
            </a:fld>
            <a:endParaRPr lang="fr-FR" sz="1300">
              <a:solidFill>
                <a:srgbClr val="000000"/>
              </a:solidFill>
              <a:latin typeface="Arial" pitchFamily="18"/>
              <a:ea typeface="ヒラギノ角ゴ ProN W3" pitchFamily="2"/>
              <a:cs typeface="ヒラギノ角ゴ ProN W3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09558" y="4861038"/>
            <a:ext cx="5674594" cy="284675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GB" kern="1200"/>
          </a:p>
        </p:txBody>
      </p:sp>
    </p:spTree>
    <p:extLst>
      <p:ext uri="{BB962C8B-B14F-4D97-AF65-F5344CB8AC3E}">
        <p14:creationId xmlns:p14="http://schemas.microsoft.com/office/powerpoint/2010/main" val="340079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021446" y="9721271"/>
            <a:ext cx="3073008" cy="5081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7488" tIns="50694" rIns="97488" bIns="50694" anchor="b" anchorCtr="0" compatLnSpc="1"/>
          <a:lstStyle/>
          <a:p>
            <a:pPr algn="r">
              <a:tabLst>
                <a:tab pos="0" algn="l"/>
                <a:tab pos="486269" algn="l"/>
                <a:tab pos="972929" algn="l"/>
                <a:tab pos="1459590" algn="l"/>
                <a:tab pos="1946250" algn="l"/>
                <a:tab pos="2432911" algn="l"/>
                <a:tab pos="2919571" algn="l"/>
                <a:tab pos="3406231" algn="l"/>
                <a:tab pos="3892891" algn="l"/>
                <a:tab pos="4379550" algn="l"/>
                <a:tab pos="4866211" algn="l"/>
                <a:tab pos="5352870" algn="l"/>
                <a:tab pos="5839531" algn="l"/>
                <a:tab pos="6326191" algn="l"/>
                <a:tab pos="6812851" algn="l"/>
                <a:tab pos="7299511" algn="l"/>
                <a:tab pos="7786172" algn="l"/>
                <a:tab pos="8272832" algn="l"/>
                <a:tab pos="8759491" algn="l"/>
                <a:tab pos="9246152" algn="l"/>
                <a:tab pos="9732812" algn="l"/>
              </a:tabLst>
            </a:pPr>
            <a:fld id="{648869C9-F639-4278-BC92-3DF2A40AC7BA}" type="slidenum">
              <a:rPr>
                <a:solidFill>
                  <a:prstClr val="black"/>
                </a:solidFill>
              </a:rPr>
              <a:pPr algn="r">
                <a:tabLst>
                  <a:tab pos="0" algn="l"/>
                  <a:tab pos="486269" algn="l"/>
                  <a:tab pos="972929" algn="l"/>
                  <a:tab pos="1459590" algn="l"/>
                  <a:tab pos="1946250" algn="l"/>
                  <a:tab pos="2432911" algn="l"/>
                  <a:tab pos="2919571" algn="l"/>
                  <a:tab pos="3406231" algn="l"/>
                  <a:tab pos="3892891" algn="l"/>
                  <a:tab pos="4379550" algn="l"/>
                  <a:tab pos="4866211" algn="l"/>
                  <a:tab pos="5352870" algn="l"/>
                  <a:tab pos="5839531" algn="l"/>
                  <a:tab pos="6326191" algn="l"/>
                  <a:tab pos="6812851" algn="l"/>
                  <a:tab pos="7299511" algn="l"/>
                  <a:tab pos="7786172" algn="l"/>
                  <a:tab pos="8272832" algn="l"/>
                  <a:tab pos="8759491" algn="l"/>
                  <a:tab pos="9246152" algn="l"/>
                  <a:tab pos="9732812" algn="l"/>
                </a:tabLst>
              </a:pPr>
              <a:t>3</a:t>
            </a:fld>
            <a:endParaRPr lang="fr-FR" sz="1300">
              <a:solidFill>
                <a:srgbClr val="000000"/>
              </a:solidFill>
              <a:latin typeface="Arial" pitchFamily="18"/>
              <a:ea typeface="ヒラギノ角ゴ ProN W3" pitchFamily="2"/>
              <a:cs typeface="ヒラギノ角ゴ ProN W3" pitchFamily="2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09558" y="4861038"/>
            <a:ext cx="5674594" cy="284675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GB" kern="1200"/>
          </a:p>
        </p:txBody>
      </p:sp>
    </p:spTree>
    <p:extLst>
      <p:ext uri="{BB962C8B-B14F-4D97-AF65-F5344CB8AC3E}">
        <p14:creationId xmlns:p14="http://schemas.microsoft.com/office/powerpoint/2010/main" val="321687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69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7362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8488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5445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6922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4235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5801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3034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1980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5323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2148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61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9303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9756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5280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0446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5101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2615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6768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8124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0664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2285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05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0160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5075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5899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7270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3540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7207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1931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97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0420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0880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014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2924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2356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384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3650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8941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3226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5507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9696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5269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2008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116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6043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818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6057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1699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4261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688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52787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6299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5128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78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4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1473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179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6748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4516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6066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110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882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0599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6161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6582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6813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110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3910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3597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8020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9121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8158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3587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2549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7339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108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6141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7266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9471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9303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9341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8258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3430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6213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2229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4974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77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0940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1713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3001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0423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70651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6014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0994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38981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3379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5933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71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27812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6440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33647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5199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50432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6423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8935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7395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2036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5965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83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269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80265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9220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729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6250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725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27692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5438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70676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9779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8989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500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4586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7939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29192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58866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4708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7025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69189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76794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8624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05617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99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726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5989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392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98800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57624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700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1183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36361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1706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3610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0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1106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1493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72467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67484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583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739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378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465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904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675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84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104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702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510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841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48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400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439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81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787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402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85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814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738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927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840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679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620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48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60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913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341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67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203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710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307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923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3852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70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49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8206" r="7718" b="8501"/>
          <a:stretch/>
        </p:blipFill>
        <p:spPr>
          <a:xfrm>
            <a:off x="4307840" y="5997559"/>
            <a:ext cx="413173" cy="4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862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975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2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8258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868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812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077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483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8416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162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591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1728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6959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86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3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504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5238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216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2179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347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3571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5210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1076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1640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12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6980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667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0194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550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4123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5766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079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408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9926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894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96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12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741829" y="1214438"/>
            <a:ext cx="766034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algn="ctr"/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STEAM</a:t>
            </a:r>
            <a:endParaRPr lang="tr-TR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3337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923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0317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431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037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380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7481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0549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4329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73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43435" y="365125"/>
            <a:ext cx="90005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STEAM</a:t>
            </a:r>
            <a:endParaRPr lang="tr-TR" sz="5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5414-EFE8-4DEB-9D7D-760F56526F5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2E9F-04B2-4B29-B140-129F7DF58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2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STEAM</a:t>
            </a:r>
            <a:endParaRPr lang="tr-TR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284E-7812-4136-BD13-DACC3CDC7E76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1011-17FF-4C5E-9211-37B0BDDD5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2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40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26456-FAFC-463C-AA22-EF7A4CBB3B7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AF3A-8082-4759-822B-15C4210B98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32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33EE-3D06-4692-86CF-AAAF46AB19F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4B4E-92F2-407B-A6E6-1E5CC293A8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9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630C3-F182-4DF2-8E79-89A7003B20C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6B440-10C3-45AE-BBE5-6C105F808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8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1418-2C31-4729-85CB-24ACA175C70C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35B0-4C9C-4542-B3C4-6952BF10B4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48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2C06-8AD0-40F7-8B21-12FE279EA39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C55F-D37C-4652-849B-D0078D3C5E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48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FB30B-D6D5-45CE-9952-CC0B8522ACA5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D0B8-02F8-4043-BD17-65FC9A087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88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C2D9-A4A4-409D-85CB-BAA704132060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A899-BB34-4A70-9A1F-7EDA11AA46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25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4376-F04A-4D85-BC23-DC9103FF90DB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F79E-86F1-4DE8-844E-13E598F668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0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2148-2165-4138-81A9-43D259A34962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5D66-5585-4C2D-895E-D7115ACAD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66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STEAM</a:t>
            </a:r>
            <a:endParaRPr lang="tr-TR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1E3C8-A2FE-4DFF-BF42-0C87BA1A1638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FFD8-27E5-4072-96F7-9B5E291D4C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21F2-69DC-4806-A9AF-F388A5632A3E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C609A-E091-4882-B0FB-2BA724421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7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 smtClean="0"/>
              <a:t>Innovation</a:t>
            </a:r>
            <a:r>
              <a:rPr lang="tr-TR" dirty="0" smtClean="0"/>
              <a:t> </a:t>
            </a:r>
            <a:r>
              <a:rPr lang="tr-TR" dirty="0" err="1" smtClean="0"/>
              <a:t>starts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action</a:t>
            </a:r>
            <a:r>
              <a:rPr lang="tr-TR" dirty="0" smtClean="0"/>
              <a:t>! STEAM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D05F-3E0A-4A1E-B877-A50A85B0EEDF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5752-1193-42F9-8F48-3F76F16FE8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82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3A850-4228-4A99-AF7C-F3E939CAFC1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A86D6-956F-4249-ACD5-84D7DEEB8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72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ECCD-C990-43F0-8775-3FA89387FF91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ED91-D6C7-4A1D-811B-A1DD7F38F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384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2097F-1840-4341-9074-50A4209C05E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427B-24FD-4915-BDDA-2522E96FC1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2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DABB-63D0-4F19-A1D2-85F110CE913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91D2-E0CC-4BD4-B0C6-D2617D416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34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85440" y="380880"/>
            <a:ext cx="7767720" cy="1595880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tr-T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STEAM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440" y="1981080"/>
            <a:ext cx="7767720" cy="4872600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pPr lvl="0"/>
            <a:r>
              <a:rPr lang="tr-TR" dirty="0" err="1" smtClean="0"/>
              <a:t>What</a:t>
            </a:r>
            <a:r>
              <a:rPr lang="tr-TR" dirty="0" smtClean="0"/>
              <a:t> is STEAM?</a:t>
            </a:r>
            <a:endParaRPr lang="en-US" dirty="0" smtClean="0"/>
          </a:p>
          <a:p>
            <a:pPr lvl="1"/>
            <a:r>
              <a:rPr lang="tr-TR" dirty="0" err="1" smtClean="0"/>
              <a:t>Science</a:t>
            </a:r>
            <a:r>
              <a:rPr lang="tr-TR" dirty="0" smtClean="0"/>
              <a:t>, </a:t>
            </a:r>
            <a:r>
              <a:rPr lang="tr-TR" dirty="0" err="1" smtClean="0"/>
              <a:t>Technology</a:t>
            </a:r>
            <a:r>
              <a:rPr lang="tr-TR" dirty="0" smtClean="0"/>
              <a:t>, </a:t>
            </a:r>
            <a:r>
              <a:rPr lang="tr-TR" dirty="0" err="1" smtClean="0"/>
              <a:t>Engeneerin</a:t>
            </a:r>
            <a:r>
              <a:rPr lang="tr-TR" dirty="0" smtClean="0"/>
              <a:t>, Art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Mathematic</a:t>
            </a:r>
            <a:endParaRPr lang="en-US" dirty="0" smtClean="0"/>
          </a:p>
          <a:p>
            <a:pPr lvl="2"/>
            <a:r>
              <a:rPr lang="tr-TR" dirty="0" err="1" smtClean="0"/>
              <a:t>Integrating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cirriculum</a:t>
            </a:r>
            <a:r>
              <a:rPr lang="tr-TR" dirty="0" smtClean="0"/>
              <a:t> in </a:t>
            </a:r>
            <a:r>
              <a:rPr lang="tr-TR" dirty="0" err="1" smtClean="0"/>
              <a:t>real</a:t>
            </a:r>
            <a:r>
              <a:rPr lang="tr-TR" dirty="0" smtClean="0"/>
              <a:t> </a:t>
            </a:r>
            <a:r>
              <a:rPr lang="tr-TR" dirty="0" err="1" smtClean="0"/>
              <a:t>live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endParaRPr lang="en-US" dirty="0" smtClean="0"/>
          </a:p>
        </p:txBody>
      </p:sp>
      <p:sp>
        <p:nvSpPr>
          <p:cNvPr id="6" name="Freeform 5"/>
          <p:cNvSpPr/>
          <p:nvPr/>
        </p:nvSpPr>
        <p:spPr>
          <a:xfrm>
            <a:off x="3563820" y="6051400"/>
            <a:ext cx="482436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/>
          <a:lstStyle/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tr-TR" sz="1100" dirty="0" err="1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Innovation</a:t>
            </a:r>
            <a:r>
              <a:rPr lang="tr-TR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 </a:t>
            </a:r>
            <a:r>
              <a:rPr lang="tr-TR" sz="1100" dirty="0" err="1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starts</a:t>
            </a:r>
            <a:r>
              <a:rPr lang="tr-TR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 </a:t>
            </a:r>
            <a:r>
              <a:rPr lang="tr-TR" sz="1100" dirty="0" err="1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with</a:t>
            </a:r>
            <a:r>
              <a:rPr lang="tr-TR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 </a:t>
            </a:r>
            <a:r>
              <a:rPr lang="tr-TR" sz="1100" dirty="0" err="1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action</a:t>
            </a:r>
            <a:r>
              <a:rPr lang="tr-TR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! STEAM </a:t>
            </a:r>
            <a:r>
              <a:rPr lang="en-US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| </a:t>
            </a:r>
            <a:r>
              <a:rPr lang="tr-TR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Yıldız Kanlıöz</a:t>
            </a:r>
            <a:endParaRPr lang="en-US" sz="1100" dirty="0">
              <a:solidFill>
                <a:srgbClr val="5096D0"/>
              </a:solidFill>
              <a:latin typeface="Times New Roman" pitchFamily="18"/>
              <a:ea typeface="ヒラギノ角ゴ ProN W3" pitchFamily="2"/>
              <a:cs typeface="ヒラギノ角ゴ ProN W3" pitchFamily="2"/>
            </a:endParaRPr>
          </a:p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tr-TR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18.11.2017</a:t>
            </a:r>
            <a:r>
              <a:rPr lang="en-US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| </a:t>
            </a:r>
            <a:r>
              <a:rPr lang="tr-TR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Mersin</a:t>
            </a:r>
            <a:endParaRPr lang="en-US" sz="1100" dirty="0" smtClean="0">
              <a:solidFill>
                <a:srgbClr val="5096D0"/>
              </a:solidFill>
              <a:latin typeface="Times New Roman" pitchFamily="18"/>
              <a:ea typeface="ヒラギノ角ゴ ProN W3" pitchFamily="2"/>
              <a:cs typeface="ヒラギノ角ゴ ProN W3" pitchFamily="2"/>
            </a:endParaRPr>
          </a:p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tr-TR" sz="110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2nd International</a:t>
            </a:r>
            <a:r>
              <a:rPr lang="tr-TR" sz="1100" baseline="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 </a:t>
            </a:r>
            <a:r>
              <a:rPr lang="tr-TR" sz="1100" baseline="0" dirty="0" err="1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Science</a:t>
            </a:r>
            <a:r>
              <a:rPr lang="tr-TR" sz="1100" baseline="0" dirty="0" smtClean="0">
                <a:solidFill>
                  <a:srgbClr val="5096D0"/>
                </a:solidFill>
                <a:latin typeface="Times New Roman" pitchFamily="18"/>
                <a:ea typeface="ヒラギノ角ゴ ProN W3" pitchFamily="2"/>
                <a:cs typeface="ヒラギノ角ゴ ProN W3" pitchFamily="2"/>
              </a:rPr>
              <a:t> Festival</a:t>
            </a:r>
            <a:endParaRPr lang="en-US" sz="1100" dirty="0">
              <a:solidFill>
                <a:srgbClr val="5096D0"/>
              </a:solidFill>
              <a:latin typeface="Times New Roman" pitchFamily="18"/>
              <a:ea typeface="ヒラギノ角ゴ ProN W3" pitchFamily="2"/>
              <a:cs typeface="ヒラギノ角ゴ ProN W3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811069" y="6542040"/>
            <a:ext cx="577111" cy="28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1"/>
          <a:lstStyle/>
          <a:p>
            <a:pPr algn="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tr-TR" sz="1200" dirty="0" smtClean="0">
                <a:solidFill>
                  <a:srgbClr val="4DA0D4"/>
                </a:solidFill>
              </a:rPr>
              <a:t>#STEAM</a:t>
            </a:r>
            <a:endParaRPr lang="en-US" sz="1100" dirty="0">
              <a:solidFill>
                <a:srgbClr val="4DA0D4"/>
              </a:solidFill>
              <a:latin typeface="Arial" pitchFamily="18"/>
              <a:ea typeface="ヒラギノ角ゴ ProN W3" pitchFamily="2"/>
              <a:cs typeface="ヒラギノ角ゴ ProN W3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5605" y="162181"/>
            <a:ext cx="1152360" cy="433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 userDrawn="1"/>
        </p:nvGrpSpPr>
        <p:grpSpPr>
          <a:xfrm>
            <a:off x="297242" y="6013456"/>
            <a:ext cx="1976058" cy="504000"/>
            <a:chOff x="297242" y="6013456"/>
            <a:chExt cx="1976058" cy="504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91732" y="6013456"/>
              <a:ext cx="1081568" cy="504000"/>
            </a:xfrm>
            <a:prstGeom prst="rect">
              <a:avLst/>
            </a:prstGeom>
            <a:solidFill>
              <a:srgbClr val="C2D6E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229832" y="6051400"/>
              <a:ext cx="977561" cy="4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42" y="6013457"/>
              <a:ext cx="714575" cy="48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n-GB" sz="3600" b="0" i="0" u="none" strike="noStrike" kern="1200" baseline="0">
          <a:ln>
            <a:noFill/>
          </a:ln>
          <a:solidFill>
            <a:srgbClr val="011D33"/>
          </a:solidFill>
          <a:latin typeface="Arial Bold" pitchFamily="18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n-GB" sz="3200" b="0" i="0" u="none" strike="noStrike" kern="1200" baseline="0">
          <a:ln>
            <a:noFill/>
          </a:ln>
          <a:solidFill>
            <a:srgbClr val="0070C0"/>
          </a:solidFill>
          <a:latin typeface="Arial" pitchFamily="18"/>
        </a:defRPr>
      </a:lvl1pPr>
      <a:lvl2pPr>
        <a:defRPr baseline="0">
          <a:solidFill>
            <a:srgbClr val="0070C0"/>
          </a:solidFill>
        </a:defRPr>
      </a:lvl2pPr>
      <a:lvl3pPr>
        <a:defRPr>
          <a:solidFill>
            <a:srgbClr val="0070C0"/>
          </a:solidFill>
        </a:defRPr>
      </a:lvl3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097C-7879-4DA7-B907-D277F856657A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EF5B7-7B2D-4B8E-8397-0924A72D1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12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 STEAM</a:t>
            </a:r>
            <a:b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7B76-4EA5-4C60-B865-170918452097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4ABF-4234-4390-B214-A8E6E853A1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4199-722C-40DF-BBD8-272383F39933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AC51-6931-4C3A-9DB5-4E4260304E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77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acettepestem33.weebly.com/" TargetMode="External"/><Relationship Id="rId2" Type="http://schemas.openxmlformats.org/officeDocument/2006/relationships/hyperlink" Target="https://www.google.fr/url?sa=t&amp;rct=j&amp;q=&amp;esrc=s&amp;source=web&amp;cd=1&amp;cad=rja&amp;uact=8&amp;ved=0ahUKEwjbh7j4m8nXAhXB0xoKHacSCskQFggnMAA&amp;url=https://www.itu.int/en/ITU-D/Digital-Inclusion/Women-and-Girls/Girls-in-ICT-Portal/Documents/International%25" TargetMode="External"/><Relationship Id="rId1" Type="http://schemas.openxmlformats.org/officeDocument/2006/relationships/slideLayout" Target="../slideLayouts/slideLayout56.xml"/><Relationship Id="rId4" Type="http://schemas.openxmlformats.org/officeDocument/2006/relationships/hyperlink" Target="http://innovationsteam.weebly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mailto:ykanlioz@hotmail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://hacettepestem33.weebly.com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4214" y="605551"/>
            <a:ext cx="902978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STEAM</a:t>
            </a:r>
            <a:endParaRPr lang="tr-TR" sz="5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14" y="2560418"/>
            <a:ext cx="2684244" cy="286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4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4214" y="605551"/>
            <a:ext cx="902978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STEAM</a:t>
            </a:r>
            <a:endParaRPr lang="tr-TR" sz="5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82757" y="2773017"/>
            <a:ext cx="711641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STEAM?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competencies in STEAM subjects (science, technology, engineering, arts and mathematics) are getting more important for the occupations of future which are based on high technology.</a:t>
            </a:r>
            <a:endParaRPr lang="tr-TR" sz="2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4214" y="605551"/>
            <a:ext cx="902978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5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STEAM</a:t>
            </a:r>
            <a:endParaRPr lang="tr-TR" sz="5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82757" y="2782956"/>
            <a:ext cx="7116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curriculums not only in Turkey but also in other countries need to be revised because student motivation is not referred enough in STEAM subjects. </a:t>
            </a:r>
            <a:endParaRPr lang="tr-TR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6"/>
          <a:stretch/>
        </p:blipFill>
        <p:spPr>
          <a:xfrm rot="5400000">
            <a:off x="-238325" y="2160695"/>
            <a:ext cx="4082687" cy="252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ikdörtgen 1"/>
          <p:cNvSpPr/>
          <p:nvPr/>
        </p:nvSpPr>
        <p:spPr>
          <a:xfrm>
            <a:off x="3329609" y="1755410"/>
            <a:ext cx="55957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21st </a:t>
            </a:r>
            <a:r>
              <a:rPr lang="en-US" sz="2800" dirty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century skills such </a:t>
            </a:r>
            <a:r>
              <a:rPr lang="en-US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tr-TR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2800" dirty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skills, </a:t>
            </a:r>
            <a:endParaRPr lang="tr-TR" sz="2800" dirty="0" smtClean="0">
              <a:solidFill>
                <a:srgbClr val="604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en-US" sz="2800" dirty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thinking, </a:t>
            </a:r>
            <a:endParaRPr lang="tr-TR" sz="2800" dirty="0" smtClean="0">
              <a:solidFill>
                <a:srgbClr val="604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cooperation,</a:t>
            </a:r>
            <a:endParaRPr lang="tr-TR" sz="2800" dirty="0" smtClean="0">
              <a:solidFill>
                <a:srgbClr val="604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sz="2800" dirty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spirit, </a:t>
            </a:r>
            <a:endParaRPr lang="tr-TR" sz="2800" dirty="0" smtClean="0">
              <a:solidFill>
                <a:srgbClr val="604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</a:t>
            </a:r>
            <a:r>
              <a:rPr lang="en-US" sz="2800" dirty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tr-TR" sz="2800" dirty="0" smtClean="0">
              <a:solidFill>
                <a:srgbClr val="604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sz="2800" dirty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are required</a:t>
            </a:r>
            <a:r>
              <a:rPr lang="en-US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800" dirty="0" smtClean="0">
                <a:solidFill>
                  <a:srgbClr val="604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tr-TR" sz="2800" dirty="0">
              <a:solidFill>
                <a:srgbClr val="604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" y="2946180"/>
            <a:ext cx="3783725" cy="212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2" y="698939"/>
            <a:ext cx="3783725" cy="212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4593021" y="1763583"/>
            <a:ext cx="4351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15" y="1723697"/>
            <a:ext cx="4151371" cy="271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5065986" y="2070538"/>
            <a:ext cx="3867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Robotics is one of the different materials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entergrate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different subjects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5" y="1665917"/>
            <a:ext cx="3525456" cy="1983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ikdörtgen 2"/>
          <p:cNvSpPr/>
          <p:nvPr/>
        </p:nvSpPr>
        <p:spPr>
          <a:xfrm>
            <a:off x="4346028" y="166591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can use also a lot of an other waste materials to create and modelling the things in STEAM subjects.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352801" y="1124607"/>
            <a:ext cx="1807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eferences</a:t>
            </a:r>
            <a:endParaRPr lang="tr-T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33296" y="2133601"/>
            <a:ext cx="48873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STEAM</a:t>
            </a: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http://hacettepestem33.weebly.com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://innovationsteam.weebly.com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Resim" descr="Twitter_Bir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8856" y="4571587"/>
            <a:ext cx="414018" cy="452718"/>
          </a:xfrm>
          <a:prstGeom prst="rect">
            <a:avLst/>
          </a:prstGeom>
        </p:spPr>
      </p:pic>
      <p:pic>
        <p:nvPicPr>
          <p:cNvPr id="3" name="4 Resim" descr="facebook-announces-clickable-hashtags--resolution-media-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901" y="4503106"/>
            <a:ext cx="656039" cy="390554"/>
          </a:xfrm>
          <a:prstGeom prst="rect">
            <a:avLst/>
          </a:prstGeom>
        </p:spPr>
      </p:pic>
      <p:pic>
        <p:nvPicPr>
          <p:cNvPr id="4" name="5 Resim" descr="ins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4193" y="5165048"/>
            <a:ext cx="454248" cy="39093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530008" y="4555717"/>
            <a:ext cx="261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ykanlioz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415346" y="4493550"/>
            <a:ext cx="227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Yıldız Kanlıöz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9" t="34464" r="31196" b="36307"/>
          <a:stretch/>
        </p:blipFill>
        <p:spPr>
          <a:xfrm>
            <a:off x="5970877" y="3892317"/>
            <a:ext cx="509977" cy="47569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530008" y="3862386"/>
            <a:ext cx="261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ykanlioz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438940" y="5165048"/>
            <a:ext cx="261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ykanlioz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73592" y="655055"/>
            <a:ext cx="834636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KANLIÖZ Yıldız </a:t>
            </a:r>
          </a:p>
          <a:p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teacher in Science and Art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endParaRPr lang="tr-TR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of the Directorate National Education in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Mersin</a:t>
            </a:r>
            <a:endParaRPr lang="tr-TR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eTwinner</a:t>
            </a:r>
            <a:r>
              <a:rPr lang="tr-TR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iTEC</a:t>
            </a:r>
            <a:r>
              <a:rPr lang="tr-TR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Ambassodor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Scientix</a:t>
            </a:r>
            <a:r>
              <a:rPr lang="tr-TR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Ambassodor</a:t>
            </a:r>
            <a:endParaRPr lang="tr-TR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2" descr="Mail-icon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93" y="3875094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3271217" y="3862386"/>
            <a:ext cx="255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ykanlioz@hotmail.com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5" descr="linked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83" y="529569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ikdörtgen 14"/>
          <p:cNvSpPr/>
          <p:nvPr/>
        </p:nvSpPr>
        <p:spPr>
          <a:xfrm>
            <a:off x="6480854" y="5291208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Yıldız Kanlıöz</a:t>
            </a:r>
          </a:p>
        </p:txBody>
      </p:sp>
      <p:pic>
        <p:nvPicPr>
          <p:cNvPr id="16" name="Picture 16" descr="www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219">
            <a:off x="2485386" y="3078370"/>
            <a:ext cx="7191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ikdörtgen 16"/>
          <p:cNvSpPr/>
          <p:nvPr/>
        </p:nvSpPr>
        <p:spPr>
          <a:xfrm>
            <a:off x="3240480" y="3399373"/>
            <a:ext cx="4019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latin typeface="Tahoma" panose="020B0604030504040204" pitchFamily="34" charset="0"/>
                <a:hlinkClick r:id="rId10"/>
              </a:rPr>
              <a:t>http://innovationsteam.weebly.com</a:t>
            </a:r>
            <a:r>
              <a:rPr lang="tr-TR" altLang="tr-TR" dirty="0" smtClean="0">
                <a:latin typeface="Tahoma" panose="020B0604030504040204" pitchFamily="34" charset="0"/>
                <a:hlinkClick r:id="rId10"/>
              </a:rPr>
              <a:t>/</a:t>
            </a:r>
            <a:r>
              <a:rPr lang="tr-TR" altLang="tr-TR" dirty="0" smtClean="0">
                <a:latin typeface="Tahoma" panose="020B0604030504040204" pitchFamily="34" charset="0"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8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5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9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6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5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7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8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4A80D44CF8E4CA6523EF81EDB643B" ma:contentTypeVersion="45" ma:contentTypeDescription="Create a new document." ma:contentTypeScope="" ma:versionID="32585736bd81ab7687b04990653f11b8">
  <xsd:schema xmlns:xsd="http://www.w3.org/2001/XMLSchema" xmlns:xs="http://www.w3.org/2001/XMLSchema" xmlns:p="http://schemas.microsoft.com/office/2006/metadata/properties" xmlns:ns1="http://schemas.microsoft.com/sharepoint/v3" xmlns:ns2="f71a82e9-6e7c-42e0-9e82-8aeef2368e32" targetNamespace="http://schemas.microsoft.com/office/2006/metadata/properties" ma:root="true" ma:fieldsID="ce0207e53f1f299c44c6f13a1dd38318" ns1:_="" ns2:_="">
    <xsd:import namespace="http://schemas.microsoft.com/sharepoint/v3"/>
    <xsd:import namespace="f71a82e9-6e7c-42e0-9e82-8aeef2368e32"/>
    <xsd:element name="properties">
      <xsd:complexType>
        <xsd:sequence>
          <xsd:element name="documentManagement">
            <xsd:complexType>
              <xsd:all>
                <xsd:element ref="ns2:Update_x0020_Schedule" minOccurs="0"/>
                <xsd:element ref="ns2:Document_x0020_Owner" minOccurs="0"/>
                <xsd:element ref="ns2:Expiration_x0020_Date0" minOccurs="0"/>
                <xsd:element ref="ns2:Link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a82e9-6e7c-42e0-9e82-8aeef2368e32" elementFormDefault="qualified">
    <xsd:import namespace="http://schemas.microsoft.com/office/2006/documentManagement/types"/>
    <xsd:import namespace="http://schemas.microsoft.com/office/infopath/2007/PartnerControls"/>
    <xsd:element name="Update_x0020_Schedule" ma:index="8" nillable="true" ma:displayName="Update Schedule" ma:default="Select:" ma:format="Dropdown" ma:internalName="Update_x0020_Schedule">
      <xsd:simpleType>
        <xsd:restriction base="dms:Choice">
          <xsd:enumeration value="Select:"/>
          <xsd:enumeration value="Quarterly"/>
          <xsd:enumeration value="Semi-annual"/>
          <xsd:enumeration value="Annual"/>
        </xsd:restriction>
      </xsd:simpleType>
    </xsd:element>
    <xsd:element name="Document_x0020_Owner" ma:index="9" nillable="true" ma:displayName="Document Owner" ma:list="UserInfo" ma:SharePointGroup="0" ma:internalName="Document_x0020_Owner" ma:showField="EMail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_x0020_Date0" ma:index="10" nillable="true" ma:displayName="Expiration Date" ma:format="DateOnly" ma:internalName="Expiration_x0020_Date0">
      <xsd:simpleType>
        <xsd:restriction base="dms:DateTime"/>
      </xsd:simpleType>
    </xsd:element>
    <xsd:element name="Link" ma:index="1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olicyDirtyBag xmlns="microsoft.office.server.policy.changes">
  <Microsoft.Office.RecordsManagement.PolicyFeatures.Expiration op="Delete"/>
</PolicyDirtyBag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date_x0020_Schedule xmlns="f71a82e9-6e7c-42e0-9e82-8aeef2368e32">Annual</Update_x0020_Schedule>
    <Expiration_x0020_Date0 xmlns="f71a82e9-6e7c-42e0-9e82-8aeef2368e32">2014-01-07T08:00:00+00:00</Expiration_x0020_Date0>
    <Document_x0020_Owner xmlns="f71a82e9-6e7c-42e0-9e82-8aeef2368e32">
      <UserInfo>
        <DisplayName>Parikh, Jyoti N</DisplayName>
        <AccountId>21</AccountId>
        <AccountType/>
      </UserInfo>
    </Document_x0020_Owner>
    <Link xmlns="f71a82e9-6e7c-42e0-9e82-8aeef2368e32">
      <Url xsi:nil="true"/>
      <Description xsi:nil="true"/>
    </Link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287433-EA0C-4F36-9535-9D4F35EC5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1a82e9-6e7c-42e0-9e82-8aeef2368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1EBD37-B39F-4123-BE21-D58D3621F1E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F022738-F492-4B85-B63E-2E16042E086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31080F7-1CAE-4267-B58C-51C414AD59EA}">
  <ds:schemaRefs>
    <ds:schemaRef ds:uri="microsoft.office.server.policy.changes"/>
  </ds:schemaRefs>
</ds:datastoreItem>
</file>

<file path=customXml/itemProps5.xml><?xml version="1.0" encoding="utf-8"?>
<ds:datastoreItem xmlns:ds="http://schemas.openxmlformats.org/officeDocument/2006/customXml" ds:itemID="{4A2721DF-2BB7-4C2B-8CBA-FA83B9C9AC70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f71a82e9-6e7c-42e0-9e82-8aeef2368e32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12-545_Education-PPT-template_r00.potx</Template>
  <TotalTime>5309</TotalTime>
  <Words>223</Words>
  <Application>Microsoft Office PowerPoint</Application>
  <PresentationFormat>Ekran Gösterisi (4:3)</PresentationFormat>
  <Paragraphs>37</Paragraphs>
  <Slides>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22</vt:i4>
      </vt:variant>
      <vt:variant>
        <vt:lpstr>Slayt Başlıkları</vt:lpstr>
      </vt:variant>
      <vt:variant>
        <vt:i4>9</vt:i4>
      </vt:variant>
    </vt:vector>
  </HeadingPairs>
  <TitlesOfParts>
    <vt:vector size="39" baseType="lpstr">
      <vt:lpstr>Arial</vt:lpstr>
      <vt:lpstr>Arial Bold</vt:lpstr>
      <vt:lpstr>Calibri</vt:lpstr>
      <vt:lpstr>Calibri Light</vt:lpstr>
      <vt:lpstr>Microsoft Sans Serif</vt:lpstr>
      <vt:lpstr>Tahoma</vt:lpstr>
      <vt:lpstr>Times New Roman</vt:lpstr>
      <vt:lpstr>ヒラギノ角ゴ ProN W3</vt:lpstr>
      <vt:lpstr>19_Özel Tasarım</vt:lpstr>
      <vt:lpstr>13_Özel Tasarım</vt:lpstr>
      <vt:lpstr>8_Özel Tasarım</vt:lpstr>
      <vt:lpstr>7_Özel Tasarım</vt:lpstr>
      <vt:lpstr>2_Özel Tasarım</vt:lpstr>
      <vt:lpstr>Title1</vt:lpstr>
      <vt:lpstr>20_Özel Tasarım</vt:lpstr>
      <vt:lpstr>17_Özel Tasarım</vt:lpstr>
      <vt:lpstr>18_Özel Tasarım</vt:lpstr>
      <vt:lpstr>14_Özel Tasarım</vt:lpstr>
      <vt:lpstr>16_Özel Tasarım</vt:lpstr>
      <vt:lpstr>15_Özel Tasarım</vt:lpstr>
      <vt:lpstr>12_Özel Tasarım</vt:lpstr>
      <vt:lpstr>11_Özel Tasarım</vt:lpstr>
      <vt:lpstr>10_Özel Tasarım</vt:lpstr>
      <vt:lpstr>9_Özel Tasarım</vt:lpstr>
      <vt:lpstr>6_Özel Tasarım</vt:lpstr>
      <vt:lpstr>5_Özel Tasarım</vt:lpstr>
      <vt:lpstr>4_Özel Tasarım</vt:lpstr>
      <vt:lpstr>3_Özel Tasarım</vt:lpstr>
      <vt:lpstr>Özel Tasarım</vt:lpstr>
      <vt:lpstr>1_Özel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Intel® Education powerpoint template</dc:title>
  <dc:creator>Peter</dc:creator>
  <cp:lastModifiedBy>Yıldız Kanlıöz</cp:lastModifiedBy>
  <cp:revision>466</cp:revision>
  <cp:lastPrinted>2012-12-19T19:03:25Z</cp:lastPrinted>
  <dcterms:created xsi:type="dcterms:W3CDTF">2011-09-21T21:32:16Z</dcterms:created>
  <dcterms:modified xsi:type="dcterms:W3CDTF">2018-02-11T20:32:59Z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0x0101007404A80D44CF8E4CA6523EF81EDB643B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ae7fac2a-9446-419c-a5c3-e772b28455d3</vt:lpwstr>
  </property>
  <property fmtid="{D5CDD505-2E9C-101B-9397-08002B2CF9AE}" pid="6" name="_dlc_DocId">
    <vt:lpwstr>4E32A3N3VKVZ-5-569</vt:lpwstr>
  </property>
  <property fmtid="{D5CDD505-2E9C-101B-9397-08002B2CF9AE}" pid="7" name="_dlc_DocIdUrl">
    <vt:lpwstr>https://sharepoint.amr.ith.intel.com/sites/MrktToolkit/_layouts/DocIdRedir.aspx?ID=4E32A3N3VKVZ-5-569, 4E32A3N3VKVZ-5-569</vt:lpwstr>
  </property>
</Properties>
</file>